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
  </p:notesMasterIdLst>
  <p:sldIdLst>
    <p:sldId id="307" r:id="rId2"/>
    <p:sldId id="308" r:id="rId3"/>
    <p:sldId id="309" r:id="rId4"/>
    <p:sldId id="314" r:id="rId5"/>
    <p:sldId id="313" r:id="rId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6A"/>
    <a:srgbClr val="09607B"/>
    <a:srgbClr val="235889"/>
    <a:srgbClr val="1F4D77"/>
    <a:srgbClr val="265F92"/>
    <a:srgbClr val="F1E0C4"/>
    <a:srgbClr val="0E2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438" autoAdjust="0"/>
  </p:normalViewPr>
  <p:slideViewPr>
    <p:cSldViewPr snapToGrid="0">
      <p:cViewPr>
        <p:scale>
          <a:sx n="60" d="100"/>
          <a:sy n="60" d="100"/>
        </p:scale>
        <p:origin x="-155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04D2E744-F057-49F2-A948-7262FFB70CCC}" type="datetimeFigureOut">
              <a:rPr lang="it-IT" smtClean="0"/>
              <a:pPr/>
              <a:t>18/10/2024</a:t>
            </a:fld>
            <a:endParaRPr lang="it-IT"/>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D01323CE-308F-478C-AA32-8546BE472252}" type="slidenum">
              <a:rPr lang="it-IT" smtClean="0"/>
              <a:pPr/>
              <a:t>‹N›</a:t>
            </a:fld>
            <a:endParaRPr lang="it-IT"/>
          </a:p>
        </p:txBody>
      </p:sp>
    </p:spTree>
    <p:extLst>
      <p:ext uri="{BB962C8B-B14F-4D97-AF65-F5344CB8AC3E}">
        <p14:creationId xmlns:p14="http://schemas.microsoft.com/office/powerpoint/2010/main" val="225239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397906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229864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295744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13471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93674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389580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25003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262926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394348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152216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0048C6-3B07-4E19-B7C9-9A3ED81D2BFA}" type="datetimeFigureOut">
              <a:rPr lang="it-IT" smtClean="0"/>
              <a:pPr/>
              <a:t>18/10/2024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5C6DA1-D4D7-4D7C-8DAA-BABDD543DF7A}" type="slidenum">
              <a:rPr lang="it-IT" smtClean="0"/>
              <a:pPr/>
              <a:t>‹N›</a:t>
            </a:fld>
            <a:endParaRPr lang="it-IT"/>
          </a:p>
        </p:txBody>
      </p:sp>
    </p:spTree>
    <p:extLst>
      <p:ext uri="{BB962C8B-B14F-4D97-AF65-F5344CB8AC3E}">
        <p14:creationId xmlns:p14="http://schemas.microsoft.com/office/powerpoint/2010/main" val="398328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048C6-3B07-4E19-B7C9-9A3ED81D2BFA}" type="datetimeFigureOut">
              <a:rPr lang="it-IT" smtClean="0"/>
              <a:pPr/>
              <a:t>18/10/2024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C6DA1-D4D7-4D7C-8DAA-BABDD543DF7A}" type="slidenum">
              <a:rPr lang="it-IT" smtClean="0"/>
              <a:pPr/>
              <a:t>‹N›</a:t>
            </a:fld>
            <a:endParaRPr lang="it-IT"/>
          </a:p>
        </p:txBody>
      </p:sp>
    </p:spTree>
    <p:extLst>
      <p:ext uri="{BB962C8B-B14F-4D97-AF65-F5344CB8AC3E}">
        <p14:creationId xmlns:p14="http://schemas.microsoft.com/office/powerpoint/2010/main" val="126904526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 xmlns:a16="http://schemas.microsoft.com/office/drawing/2014/main" id="{E0B563F6-0ABB-2DD8-5A6C-AE5A4F880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4" y="-1072057"/>
            <a:ext cx="6059617" cy="8079489"/>
          </a:xfrm>
          <a:prstGeom prst="rect">
            <a:avLst/>
          </a:prstGeom>
          <a:ln>
            <a:noFill/>
          </a:ln>
          <a:effectLst/>
        </p:spPr>
      </p:pic>
      <p:sp>
        <p:nvSpPr>
          <p:cNvPr id="2" name="CasellaDiTesto 1">
            <a:extLst>
              <a:ext uri="{FF2B5EF4-FFF2-40B4-BE49-F238E27FC236}">
                <a16:creationId xmlns="" xmlns:a16="http://schemas.microsoft.com/office/drawing/2014/main" id="{CFA04085-0368-06DF-1144-33B75A5A7DA9}"/>
              </a:ext>
            </a:extLst>
          </p:cNvPr>
          <p:cNvSpPr txBox="1"/>
          <p:nvPr/>
        </p:nvSpPr>
        <p:spPr>
          <a:xfrm>
            <a:off x="5086607" y="204958"/>
            <a:ext cx="3926685" cy="193899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r"/>
            <a:r>
              <a:rPr lang="it-IT" sz="6000" b="1" dirty="0" smtClean="0">
                <a:solidFill>
                  <a:srgbClr val="1C456A"/>
                </a:solidFill>
                <a:latin typeface="Agency FB" panose="020B0503020202020204" pitchFamily="34" charset="0"/>
              </a:rPr>
              <a:t> SIMPATICO INCONTRO</a:t>
            </a:r>
            <a:endParaRPr lang="it-IT" sz="700" dirty="0">
              <a:solidFill>
                <a:srgbClr val="1C456A"/>
              </a:solidFill>
            </a:endParaRPr>
          </a:p>
        </p:txBody>
      </p:sp>
      <p:sp>
        <p:nvSpPr>
          <p:cNvPr id="3" name="Rettangolo 2"/>
          <p:cNvSpPr/>
          <p:nvPr/>
        </p:nvSpPr>
        <p:spPr>
          <a:xfrm>
            <a:off x="6210300" y="2312750"/>
            <a:ext cx="2802992" cy="3170099"/>
          </a:xfrm>
          <a:prstGeom prst="rect">
            <a:avLst/>
          </a:prstGeom>
        </p:spPr>
        <p:txBody>
          <a:bodyPr wrap="square">
            <a:spAutoFit/>
          </a:bodyPr>
          <a:lstStyle/>
          <a:p>
            <a:pPr algn="just"/>
            <a:r>
              <a:rPr lang="it-IT" sz="2000" dirty="0" smtClean="0">
                <a:solidFill>
                  <a:srgbClr val="1C456A"/>
                </a:solidFill>
                <a:latin typeface="Agency FB" panose="020B0503020202020204" pitchFamily="34" charset="0"/>
              </a:rPr>
              <a:t>Un riccio cade accidentalmente nella fontana vuota di fronte alla scuola. Ce ne accorgiamo e lasciamo che i bambini possano osservarlo. Il loro </a:t>
            </a:r>
            <a:r>
              <a:rPr lang="it-IT" sz="2000" dirty="0">
                <a:solidFill>
                  <a:srgbClr val="1C456A"/>
                </a:solidFill>
                <a:latin typeface="Agency FB" panose="020B0503020202020204" pitchFamily="34" charset="0"/>
              </a:rPr>
              <a:t>stupore e </a:t>
            </a:r>
            <a:r>
              <a:rPr lang="it-IT" sz="2000" dirty="0" smtClean="0">
                <a:solidFill>
                  <a:srgbClr val="1C456A"/>
                </a:solidFill>
                <a:latin typeface="Agency FB" panose="020B0503020202020204" pitchFamily="34" charset="0"/>
              </a:rPr>
              <a:t>interesse danno vita a tante domande e tante ipotesi; dov’è la sua mamma? Avrà fame? Come mai è arrivato li, e come ne uscirà? </a:t>
            </a:r>
            <a:endParaRPr lang="it-IT" sz="1400" dirty="0">
              <a:solidFill>
                <a:srgbClr val="1C456A"/>
              </a:solidFill>
              <a:latin typeface="Agency FB" panose="020B0503020202020204" pitchFamily="34" charset="0"/>
            </a:endParaRPr>
          </a:p>
        </p:txBody>
      </p:sp>
    </p:spTree>
    <p:extLst>
      <p:ext uri="{BB962C8B-B14F-4D97-AF65-F5344CB8AC3E}">
        <p14:creationId xmlns:p14="http://schemas.microsoft.com/office/powerpoint/2010/main" val="32701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AA7805AC-9FD3-BAA9-9393-D5383C751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47225" y="2148586"/>
            <a:ext cx="9549961" cy="4405488"/>
          </a:xfrm>
          <a:prstGeom prst="rect">
            <a:avLst/>
          </a:prstGeom>
        </p:spPr>
      </p:pic>
      <p:pic>
        <p:nvPicPr>
          <p:cNvPr id="4" name="Immagine 3">
            <a:extLst>
              <a:ext uri="{FF2B5EF4-FFF2-40B4-BE49-F238E27FC236}">
                <a16:creationId xmlns="" xmlns:a16="http://schemas.microsoft.com/office/drawing/2014/main" id="{AA7805AC-9FD3-BAA9-9393-D5383C751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3313" y="2733312"/>
            <a:ext cx="10147987" cy="4681362"/>
          </a:xfrm>
          <a:prstGeom prst="rect">
            <a:avLst/>
          </a:prstGeom>
        </p:spPr>
      </p:pic>
      <p:sp>
        <p:nvSpPr>
          <p:cNvPr id="5" name="CasellaDiTesto 4"/>
          <p:cNvSpPr txBox="1"/>
          <p:nvPr/>
        </p:nvSpPr>
        <p:spPr>
          <a:xfrm>
            <a:off x="4834501" y="3434937"/>
            <a:ext cx="3110092" cy="2246769"/>
          </a:xfrm>
          <a:prstGeom prst="rect">
            <a:avLst/>
          </a:prstGeom>
          <a:solidFill>
            <a:schemeClr val="bg1"/>
          </a:solidFill>
        </p:spPr>
        <p:txBody>
          <a:bodyPr wrap="square" rtlCol="0">
            <a:spAutoFit/>
          </a:bodyPr>
          <a:lstStyle/>
          <a:p>
            <a:pPr algn="just"/>
            <a:r>
              <a:rPr lang="it-IT" sz="2000" i="1" dirty="0" smtClean="0">
                <a:solidFill>
                  <a:srgbClr val="1C456A"/>
                </a:solidFill>
                <a:latin typeface="Agency FB" panose="020B0503020202020204" pitchFamily="34" charset="0"/>
              </a:rPr>
              <a:t>Gira intorno perché ha paura. Diamogli da mangiare</a:t>
            </a:r>
          </a:p>
          <a:p>
            <a:pPr algn="just"/>
            <a:r>
              <a:rPr lang="it-IT" sz="2000" i="1" dirty="0" smtClean="0">
                <a:solidFill>
                  <a:srgbClr val="1C456A"/>
                </a:solidFill>
                <a:latin typeface="Agency FB" panose="020B0503020202020204" pitchFamily="34" charset="0"/>
              </a:rPr>
              <a:t>(Mattia D.G.)</a:t>
            </a:r>
          </a:p>
          <a:p>
            <a:pPr algn="just"/>
            <a:r>
              <a:rPr lang="it-IT" sz="2000" i="1" dirty="0" smtClean="0">
                <a:solidFill>
                  <a:srgbClr val="1C456A"/>
                </a:solidFill>
                <a:latin typeface="Agency FB" panose="020B0503020202020204" pitchFamily="34" charset="0"/>
              </a:rPr>
              <a:t>I ricci hanno una bocca così piccola che non si vede, però ci sono tanti piccoli peli. </a:t>
            </a:r>
          </a:p>
          <a:p>
            <a:pPr algn="just"/>
            <a:r>
              <a:rPr lang="it-IT" sz="2000" i="1" dirty="0" smtClean="0">
                <a:solidFill>
                  <a:srgbClr val="1C456A"/>
                </a:solidFill>
                <a:latin typeface="Agency FB" panose="020B0503020202020204" pitchFamily="34" charset="0"/>
              </a:rPr>
              <a:t>(Vittorio 5anni)</a:t>
            </a:r>
          </a:p>
        </p:txBody>
      </p:sp>
    </p:spTree>
    <p:extLst>
      <p:ext uri="{BB962C8B-B14F-4D97-AF65-F5344CB8AC3E}">
        <p14:creationId xmlns:p14="http://schemas.microsoft.com/office/powerpoint/2010/main" val="190997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AA7805AC-9FD3-BAA9-9393-D5383C751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621517" cy="8828690"/>
          </a:xfrm>
          <a:prstGeom prst="rect">
            <a:avLst/>
          </a:prstGeom>
        </p:spPr>
      </p:pic>
      <p:sp>
        <p:nvSpPr>
          <p:cNvPr id="2" name="CasellaDiTesto 1"/>
          <p:cNvSpPr txBox="1"/>
          <p:nvPr/>
        </p:nvSpPr>
        <p:spPr>
          <a:xfrm>
            <a:off x="6781801" y="228600"/>
            <a:ext cx="2095500" cy="6678751"/>
          </a:xfrm>
          <a:prstGeom prst="rect">
            <a:avLst/>
          </a:prstGeom>
          <a:noFill/>
        </p:spPr>
        <p:txBody>
          <a:bodyPr wrap="square" rtlCol="0">
            <a:spAutoFit/>
          </a:bodyPr>
          <a:lstStyle/>
          <a:p>
            <a:pPr algn="just"/>
            <a:r>
              <a:rPr lang="it-IT" sz="2400" i="1" dirty="0" smtClean="0">
                <a:solidFill>
                  <a:srgbClr val="1C456A"/>
                </a:solidFill>
                <a:latin typeface="Agency FB" panose="020B0503020202020204" pitchFamily="34" charset="0"/>
              </a:rPr>
              <a:t>I ricci hanno una bocca così piccola che non si vede, però ci sono tanti piccoli peli. </a:t>
            </a:r>
          </a:p>
          <a:p>
            <a:pPr algn="just"/>
            <a:r>
              <a:rPr lang="it-IT" sz="2400" i="1" dirty="0" smtClean="0">
                <a:solidFill>
                  <a:srgbClr val="1C456A"/>
                </a:solidFill>
                <a:latin typeface="Agency FB" panose="020B0503020202020204" pitchFamily="34" charset="0"/>
              </a:rPr>
              <a:t>(Vittorio 5anni)</a:t>
            </a:r>
          </a:p>
          <a:p>
            <a:pPr algn="just"/>
            <a:endParaRPr lang="it-IT" sz="2400" i="1" dirty="0">
              <a:solidFill>
                <a:srgbClr val="1C456A"/>
              </a:solidFill>
              <a:latin typeface="Agency FB" panose="020B0503020202020204" pitchFamily="34" charset="0"/>
            </a:endParaRPr>
          </a:p>
          <a:p>
            <a:pPr algn="just"/>
            <a:r>
              <a:rPr lang="it-IT" sz="2400" i="1" dirty="0" smtClean="0">
                <a:solidFill>
                  <a:srgbClr val="1C456A"/>
                </a:solidFill>
                <a:latin typeface="Agency FB" panose="020B0503020202020204" pitchFamily="34" charset="0"/>
              </a:rPr>
              <a:t>Era bello, stupendo poi quando mangiava non ci guardava più .Io ne ho visti 3: uno al mare, uno a Parigi di fianco alla torre Eiffel e uno qui a scuola</a:t>
            </a:r>
          </a:p>
          <a:p>
            <a:pPr algn="just"/>
            <a:r>
              <a:rPr lang="it-IT" sz="2400" i="1" dirty="0" smtClean="0">
                <a:solidFill>
                  <a:srgbClr val="1C456A"/>
                </a:solidFill>
                <a:latin typeface="Agency FB" panose="020B0503020202020204" pitchFamily="34" charset="0"/>
              </a:rPr>
              <a:t>(Gioia 5 anni)</a:t>
            </a:r>
          </a:p>
          <a:p>
            <a:pPr algn="just"/>
            <a:endParaRPr lang="it-IT" sz="2000" dirty="0">
              <a:solidFill>
                <a:srgbClr val="1C456A"/>
              </a:solidFill>
              <a:latin typeface="Agency FB" panose="020B0503020202020204" pitchFamily="34" charset="0"/>
            </a:endParaRPr>
          </a:p>
        </p:txBody>
      </p:sp>
    </p:spTree>
    <p:extLst>
      <p:ext uri="{BB962C8B-B14F-4D97-AF65-F5344CB8AC3E}">
        <p14:creationId xmlns:p14="http://schemas.microsoft.com/office/powerpoint/2010/main" val="190997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AA7805AC-9FD3-BAA9-9393-D5383C751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612"/>
            <a:ext cx="6553200" cy="8737600"/>
          </a:xfrm>
          <a:prstGeom prst="rect">
            <a:avLst/>
          </a:prstGeom>
        </p:spPr>
      </p:pic>
      <p:sp>
        <p:nvSpPr>
          <p:cNvPr id="5" name="CasellaDiTesto 4"/>
          <p:cNvSpPr txBox="1"/>
          <p:nvPr/>
        </p:nvSpPr>
        <p:spPr>
          <a:xfrm>
            <a:off x="6781801" y="57150"/>
            <a:ext cx="2095500" cy="7294305"/>
          </a:xfrm>
          <a:prstGeom prst="rect">
            <a:avLst/>
          </a:prstGeom>
          <a:noFill/>
        </p:spPr>
        <p:txBody>
          <a:bodyPr wrap="square" rtlCol="0">
            <a:spAutoFit/>
          </a:bodyPr>
          <a:lstStyle/>
          <a:p>
            <a:pPr algn="just"/>
            <a:r>
              <a:rPr lang="it-IT" sz="2000" i="1" dirty="0" smtClean="0">
                <a:solidFill>
                  <a:srgbClr val="1C456A"/>
                </a:solidFill>
                <a:latin typeface="Agency FB" panose="020B0503020202020204" pitchFamily="34" charset="0"/>
              </a:rPr>
              <a:t>A casa mia ho visto un cucciolo di riccio. Era sicuramente un cucciolo perché era piccolo. Io gli volevo bene, ma la mamma lo ha liberato. Adesso forse sta correndo da sua madre o da suo padre o forse …da sua sorella</a:t>
            </a:r>
          </a:p>
          <a:p>
            <a:pPr algn="just"/>
            <a:r>
              <a:rPr lang="it-IT" sz="2000" i="1" dirty="0" smtClean="0">
                <a:solidFill>
                  <a:srgbClr val="1C456A"/>
                </a:solidFill>
                <a:latin typeface="Agency FB" panose="020B0503020202020204" pitchFamily="34" charset="0"/>
              </a:rPr>
              <a:t>(Francesca 5anni)</a:t>
            </a:r>
          </a:p>
          <a:p>
            <a:pPr algn="just"/>
            <a:endParaRPr lang="it-IT" sz="2000" i="1" dirty="0" smtClean="0">
              <a:solidFill>
                <a:srgbClr val="1C456A"/>
              </a:solidFill>
              <a:latin typeface="Agency FB" panose="020B0503020202020204" pitchFamily="34" charset="0"/>
            </a:endParaRPr>
          </a:p>
          <a:p>
            <a:pPr algn="just"/>
            <a:r>
              <a:rPr lang="it-IT" sz="2000" i="1" dirty="0" smtClean="0">
                <a:solidFill>
                  <a:srgbClr val="1C456A"/>
                </a:solidFill>
                <a:latin typeface="Agency FB" panose="020B0503020202020204" pitchFamily="34" charset="0"/>
              </a:rPr>
              <a:t>Io ne ho visto uno a casa mia vicino alla siepe dove la mamma ha sbattuto la tovaglia. Forse sperava di mangiare qualcosa di avanzato.</a:t>
            </a:r>
            <a:endParaRPr lang="it-IT" sz="2000" i="1" dirty="0">
              <a:solidFill>
                <a:srgbClr val="1C456A"/>
              </a:solidFill>
              <a:latin typeface="Agency FB" panose="020B0503020202020204" pitchFamily="34" charset="0"/>
            </a:endParaRPr>
          </a:p>
          <a:p>
            <a:pPr algn="just"/>
            <a:r>
              <a:rPr lang="it-IT" sz="2000" i="1" dirty="0" smtClean="0">
                <a:solidFill>
                  <a:srgbClr val="1C456A"/>
                </a:solidFill>
                <a:latin typeface="Agency FB" panose="020B0503020202020204" pitchFamily="34" charset="0"/>
              </a:rPr>
              <a:t>(Tobia </a:t>
            </a:r>
            <a:r>
              <a:rPr lang="it-IT" sz="2000" i="1" dirty="0">
                <a:solidFill>
                  <a:srgbClr val="1C456A"/>
                </a:solidFill>
                <a:latin typeface="Agency FB" panose="020B0503020202020204" pitchFamily="34" charset="0"/>
              </a:rPr>
              <a:t>5 anni)</a:t>
            </a:r>
          </a:p>
          <a:p>
            <a:pPr algn="just"/>
            <a:endParaRPr lang="it-IT" sz="2000" i="1" dirty="0" smtClean="0">
              <a:solidFill>
                <a:srgbClr val="1C456A"/>
              </a:solidFill>
              <a:latin typeface="Agency FB" panose="020B0503020202020204" pitchFamily="34" charset="0"/>
            </a:endParaRPr>
          </a:p>
          <a:p>
            <a:pPr algn="just"/>
            <a:endParaRPr lang="it-IT" sz="2800" dirty="0">
              <a:solidFill>
                <a:srgbClr val="1C456A"/>
              </a:solidFill>
              <a:latin typeface="Agency FB" panose="020B0503020202020204" pitchFamily="34" charset="0"/>
            </a:endParaRPr>
          </a:p>
        </p:txBody>
      </p:sp>
    </p:spTree>
    <p:extLst>
      <p:ext uri="{BB962C8B-B14F-4D97-AF65-F5344CB8AC3E}">
        <p14:creationId xmlns:p14="http://schemas.microsoft.com/office/powerpoint/2010/main" val="357349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AA7805AC-9FD3-BAA9-9393-D5383C751904}"/>
              </a:ext>
            </a:extLst>
          </p:cNvPr>
          <p:cNvPicPr>
            <a:picLocks noChangeAspect="1"/>
          </p:cNvPicPr>
          <p:nvPr/>
        </p:nvPicPr>
        <p:blipFill rotWithShape="1">
          <a:blip r:embed="rId2">
            <a:extLst>
              <a:ext uri="{28A0092B-C50C-407E-A947-70E740481C1C}">
                <a14:useLocalDpi xmlns:a14="http://schemas.microsoft.com/office/drawing/2010/main" val="0"/>
              </a:ext>
            </a:extLst>
          </a:blip>
          <a:srcRect l="13253" r="16951" b="25487"/>
          <a:stretch/>
        </p:blipFill>
        <p:spPr>
          <a:xfrm>
            <a:off x="0" y="-74807"/>
            <a:ext cx="9144000" cy="6932808"/>
          </a:xfrm>
          <a:prstGeom prst="rect">
            <a:avLst/>
          </a:prstGeom>
        </p:spPr>
      </p:pic>
      <p:sp>
        <p:nvSpPr>
          <p:cNvPr id="2" name="Rettangolo 1"/>
          <p:cNvSpPr/>
          <p:nvPr/>
        </p:nvSpPr>
        <p:spPr>
          <a:xfrm>
            <a:off x="6049727" y="236149"/>
            <a:ext cx="3094273" cy="1754326"/>
          </a:xfrm>
          <a:prstGeom prst="rect">
            <a:avLst/>
          </a:prstGeom>
          <a:solidFill>
            <a:schemeClr val="bg1"/>
          </a:solidFill>
        </p:spPr>
        <p:txBody>
          <a:bodyPr wrap="square">
            <a:spAutoFit/>
          </a:bodyPr>
          <a:lstStyle/>
          <a:p>
            <a:pPr algn="just"/>
            <a:r>
              <a:rPr lang="it-IT" dirty="0" smtClean="0">
                <a:solidFill>
                  <a:srgbClr val="1C456A"/>
                </a:solidFill>
                <a:latin typeface="Agency FB" panose="020B0503020202020204" pitchFamily="34" charset="0"/>
              </a:rPr>
              <a:t>Il </a:t>
            </a:r>
            <a:r>
              <a:rPr lang="it-IT" dirty="0">
                <a:solidFill>
                  <a:srgbClr val="1C456A"/>
                </a:solidFill>
                <a:latin typeface="Agency FB" panose="020B0503020202020204" pitchFamily="34" charset="0"/>
              </a:rPr>
              <a:t>riccio però non può rimanere in uno spazio chiuso! </a:t>
            </a:r>
          </a:p>
          <a:p>
            <a:pPr algn="just"/>
            <a:r>
              <a:rPr lang="it-IT" dirty="0" smtClean="0">
                <a:solidFill>
                  <a:srgbClr val="1C456A"/>
                </a:solidFill>
                <a:latin typeface="Agency FB" panose="020B0503020202020204" pitchFamily="34" charset="0"/>
              </a:rPr>
              <a:t>Dopo averlo osservato lo </a:t>
            </a:r>
            <a:r>
              <a:rPr lang="it-IT" dirty="0">
                <a:solidFill>
                  <a:srgbClr val="1C456A"/>
                </a:solidFill>
                <a:latin typeface="Agency FB" panose="020B0503020202020204" pitchFamily="34" charset="0"/>
              </a:rPr>
              <a:t>liberiamo </a:t>
            </a:r>
            <a:r>
              <a:rPr lang="it-IT" dirty="0" smtClean="0">
                <a:solidFill>
                  <a:srgbClr val="1C456A"/>
                </a:solidFill>
                <a:latin typeface="Agency FB" panose="020B0503020202020204" pitchFamily="34" charset="0"/>
              </a:rPr>
              <a:t>nel giardino </a:t>
            </a:r>
            <a:r>
              <a:rPr lang="it-IT" dirty="0">
                <a:solidFill>
                  <a:srgbClr val="1C456A"/>
                </a:solidFill>
                <a:latin typeface="Agency FB" panose="020B0503020202020204" pitchFamily="34" charset="0"/>
              </a:rPr>
              <a:t>e mentre lo osserviamo che si allontana, ci auguriamo di rivederlo ancora</a:t>
            </a:r>
            <a:r>
              <a:rPr lang="it-IT" dirty="0">
                <a:solidFill>
                  <a:schemeClr val="bg1"/>
                </a:solidFill>
                <a:latin typeface="Agency FB" panose="020B0503020202020204" pitchFamily="34" charset="0"/>
              </a:rPr>
              <a:t>.</a:t>
            </a:r>
          </a:p>
        </p:txBody>
      </p:sp>
    </p:spTree>
    <p:extLst>
      <p:ext uri="{BB962C8B-B14F-4D97-AF65-F5344CB8AC3E}">
        <p14:creationId xmlns:p14="http://schemas.microsoft.com/office/powerpoint/2010/main" val="326534376"/>
      </p:ext>
    </p:extLst>
  </p:cSld>
  <p:clrMapOvr>
    <a:masterClrMapping/>
  </p:clrMapOvr>
</p:sld>
</file>

<file path=ppt/theme/theme1.xml><?xml version="1.0" encoding="utf-8"?>
<a:theme xmlns:a="http://schemas.openxmlformats.org/drawingml/2006/main" name="Tema di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28141</TotalTime>
  <Words>273</Words>
  <Application>Microsoft Office PowerPoint</Application>
  <PresentationFormat>Presentazione su schermo (4:3)</PresentationFormat>
  <Paragraphs>18</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dc:creator>
  <cp:lastModifiedBy>Utente</cp:lastModifiedBy>
  <cp:revision>113</cp:revision>
  <cp:lastPrinted>2023-04-21T11:10:37Z</cp:lastPrinted>
  <dcterms:created xsi:type="dcterms:W3CDTF">2022-08-31T14:32:05Z</dcterms:created>
  <dcterms:modified xsi:type="dcterms:W3CDTF">2024-10-19T14:50:15Z</dcterms:modified>
</cp:coreProperties>
</file>