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EFF1-47AA-4D80-A90E-5BFCFBB7D349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7A64-5C85-47B5-8E1A-E80B4E4165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210924_101846.jpg"/>
          <p:cNvPicPr>
            <a:picLocks noChangeAspect="1"/>
          </p:cNvPicPr>
          <p:nvPr/>
        </p:nvPicPr>
        <p:blipFill>
          <a:blip r:embed="rId2" cstate="print"/>
          <a:srcRect l="35343" t="17801" r="17104" b="12200"/>
          <a:stretch>
            <a:fillRect/>
          </a:stretch>
        </p:blipFill>
        <p:spPr>
          <a:xfrm rot="5400000">
            <a:off x="3433564" y="5719567"/>
            <a:ext cx="3347864" cy="3501008"/>
          </a:xfrm>
          <a:prstGeom prst="rect">
            <a:avLst/>
          </a:prstGeom>
        </p:spPr>
      </p:pic>
      <p:pic>
        <p:nvPicPr>
          <p:cNvPr id="6" name="Immagine 5" descr="20211110_111412.jpg"/>
          <p:cNvPicPr>
            <a:picLocks noChangeAspect="1"/>
          </p:cNvPicPr>
          <p:nvPr/>
        </p:nvPicPr>
        <p:blipFill>
          <a:blip r:embed="rId3" cstate="print"/>
          <a:srcRect l="22701" t="13087" r="23220" b="5201"/>
          <a:stretch>
            <a:fillRect/>
          </a:stretch>
        </p:blipFill>
        <p:spPr>
          <a:xfrm rot="5400000">
            <a:off x="-31440" y="5827576"/>
            <a:ext cx="3347864" cy="32849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51520"/>
            <a:ext cx="7029400" cy="1187624"/>
          </a:xfrm>
        </p:spPr>
        <p:txBody>
          <a:bodyPr>
            <a:noAutofit/>
          </a:bodyPr>
          <a:lstStyle/>
          <a:p>
            <a:r>
              <a:rPr lang="it-IT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DIRITTO ALLA BELLEZZA </a:t>
            </a:r>
            <a:r>
              <a:rPr lang="it-IT" sz="2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SCOPRIRSI ATTRAVERSO IL CONFLITTO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Novembre 2021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Giornata Dei Diritti Dell’infanzia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331640"/>
            <a:ext cx="6858000" cy="5976664"/>
          </a:xfrm>
        </p:spPr>
        <p:txBody>
          <a:bodyPr>
            <a:normAutofit/>
          </a:bodyPr>
          <a:lstStyle/>
          <a:p>
            <a:pPr algn="l"/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M.R.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anni: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litigare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vuol dire che non sei gentile, che non sei..come dire amico di un bimbo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D.P.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anni: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eh però se rubo il gioco  a mio fratello, mia mamma, mi sgrida. Sempre!</a:t>
            </a:r>
          </a:p>
          <a:p>
            <a:pPr algn="l"/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S.V. 3 anni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io sono brava, non prendo i giochi.</a:t>
            </a:r>
          </a:p>
          <a:p>
            <a:pPr algn="l"/>
            <a:r>
              <a:rPr lang="it-IT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O.B.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anni: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può succedere di rubare i giochi, io mi arrabbio. Io ho preso un gioco.”</a:t>
            </a:r>
          </a:p>
          <a:p>
            <a:pPr algn="l"/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Dalle conversazioni affrontate in piccolo e grande gruppo, in queste ultime settimane, i bambini e le bambine hanno riflettuto e pensato alla loro quotidianità nell’incontro con il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conflitto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il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litigio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il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dispetto. </a:t>
            </a:r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 tende a considerare il momento del litigio come una situazione negativa da evitare, quando invece è un momento da sostenere, una frustrazione che verrà accolta, capita e migliorata.</a:t>
            </a:r>
          </a:p>
          <a:p>
            <a:pPr algn="l"/>
            <a:r>
              <a:rPr lang="it-IT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Litigare si, ma litigare bene!  Imparando che il conflitto deve essere considerato come opportunità di crescita.</a:t>
            </a:r>
          </a:p>
          <a:p>
            <a:pPr algn="l"/>
            <a:endParaRPr lang="it-IT" sz="18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it-IT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it-IT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it-IT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8220670"/>
            <a:ext cx="685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F.G.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anni: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Sono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arrabbiatissimo, nessuno mi aspetta!!</a:t>
            </a:r>
          </a:p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A.K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.4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anni: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basta,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noo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noo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it-IT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0" y="179512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 Litigare bene” è un metodo sviluppato dal pedagogista Daniele Novara, che sottolinea l’importanza per  i bambini di imparare confrontandosi, anche attraverso il litigio per poter sviluppare le competenze relazionali e sociali.</a:t>
            </a:r>
          </a:p>
          <a:p>
            <a:endParaRPr lang="it-IT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 i bambini il litigio è un’esperienza naturale: normale, fisiologica, sicuramente carica d’emotività una forma d’interazione che si basa sul bisogno di esplorare i limiti reciproci.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20211119_103247.jpg"/>
          <p:cNvPicPr>
            <a:picLocks noChangeAspect="1"/>
          </p:cNvPicPr>
          <p:nvPr/>
        </p:nvPicPr>
        <p:blipFill>
          <a:blip r:embed="rId2" cstate="print"/>
          <a:srcRect l="5901" t="3801" b="9401"/>
          <a:stretch>
            <a:fillRect/>
          </a:stretch>
        </p:blipFill>
        <p:spPr>
          <a:xfrm rot="5400000">
            <a:off x="2789548" y="3239852"/>
            <a:ext cx="4752528" cy="3384376"/>
          </a:xfrm>
          <a:prstGeom prst="rect">
            <a:avLst/>
          </a:prstGeom>
        </p:spPr>
      </p:pic>
      <p:pic>
        <p:nvPicPr>
          <p:cNvPr id="9" name="Immagine 8" descr="20211119_103312.jpg"/>
          <p:cNvPicPr>
            <a:picLocks noChangeAspect="1"/>
          </p:cNvPicPr>
          <p:nvPr/>
        </p:nvPicPr>
        <p:blipFill>
          <a:blip r:embed="rId3" cstate="print"/>
          <a:srcRect l="6034" r="7867"/>
          <a:stretch>
            <a:fillRect/>
          </a:stretch>
        </p:blipFill>
        <p:spPr>
          <a:xfrm rot="5400000">
            <a:off x="-661763" y="3217539"/>
            <a:ext cx="4752527" cy="342900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7452320"/>
            <a:ext cx="479715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anni: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lei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è la mia amica! Deve stare con me! L’aiuto io in bagno, no tu sei piccola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A.B.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anni: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no, la Sofia Vigna è mia amica !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S.V.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anni: faccio da sola pipì!</a:t>
            </a:r>
          </a:p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A.B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.3 anni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io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piango” !!</a:t>
            </a:r>
            <a:endParaRPr lang="it-IT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egnaposto contenuto 5" descr="20211119_1033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8945"/>
          <a:stretch>
            <a:fillRect/>
          </a:stretch>
        </p:blipFill>
        <p:spPr>
          <a:xfrm rot="5400000">
            <a:off x="4523411" y="6809411"/>
            <a:ext cx="2560308" cy="21088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0" y="179512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Nella giusta condizione i bambini hanno ottime capacità di autoregolazione, compito dell’adulto è quello di non esprimere giudizi, non placare ogni momento di apparente difficoltà, osservando e non imponendo una soluzione  ma sostenendo l’autonomia e la fiducia delle  scelte dei bambini. 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magine 20" descr="20210908_104316.jpg"/>
          <p:cNvPicPr>
            <a:picLocks noChangeAspect="1"/>
          </p:cNvPicPr>
          <p:nvPr/>
        </p:nvPicPr>
        <p:blipFill>
          <a:blip r:embed="rId2" cstate="print"/>
          <a:srcRect l="13251"/>
          <a:stretch>
            <a:fillRect/>
          </a:stretch>
        </p:blipFill>
        <p:spPr>
          <a:xfrm>
            <a:off x="0" y="1979712"/>
            <a:ext cx="6858000" cy="4968552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88640" y="2051720"/>
            <a:ext cx="63367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E.O.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anni: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prima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vado io, con lui, poi viene Dylan, poi viene l’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Auri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D.G.4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anni: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io subito su, tu no,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dopo”. 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0648" y="7020272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“Lasciate litigare i bambini! Nel tempo, col progredire dello sviluppo e con l’acquisizione di maggiori competenze emotive, verbali,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cognitive e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sociali i bambini impareranno ad esprimere emozioni e frustrazioni con le parole”.</a:t>
            </a:r>
          </a:p>
          <a:p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Emanuela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Cusimano</a:t>
            </a:r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pedagogista</a:t>
            </a:r>
          </a:p>
          <a:p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fism_logo2.jpg"/>
          <p:cNvPicPr>
            <a:picLocks noChangeAspect="1"/>
          </p:cNvPicPr>
          <p:nvPr/>
        </p:nvPicPr>
        <p:blipFill>
          <a:blip r:embed="rId3" cstate="print"/>
          <a:srcRect l="17943" t="10827" r="20108" b="16374"/>
          <a:stretch>
            <a:fillRect/>
          </a:stretch>
        </p:blipFill>
        <p:spPr>
          <a:xfrm>
            <a:off x="5229200" y="6991995"/>
            <a:ext cx="1628800" cy="1076665"/>
          </a:xfrm>
          <a:prstGeom prst="rect">
            <a:avLst/>
          </a:prstGeom>
        </p:spPr>
      </p:pic>
      <p:pic>
        <p:nvPicPr>
          <p:cNvPr id="8" name="Immagine 7" descr="logo medo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1392" y="8125968"/>
            <a:ext cx="1816608" cy="1018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453</Words>
  <Application>Microsoft Office PowerPoint</Application>
  <PresentationFormat>Presentazione su schermo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DIRITTO ALLA BELLEZZA DI SCOPRIRSI ATTRAVERSO IL CONFLITTO 20 Novembre 2021  Giornata Dei Diritti Dell’infanzia 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ALLA BELLEZZA DI SCOPRIRSI ATTRAVERSO IL CONFLITTO 20 Novembre 2021  Giornata Dei Diritti Dell’infanzia</dc:title>
  <dc:creator>UFFICIO</dc:creator>
  <cp:lastModifiedBy>UFFICIO</cp:lastModifiedBy>
  <cp:revision>20</cp:revision>
  <dcterms:created xsi:type="dcterms:W3CDTF">2021-11-19T18:02:00Z</dcterms:created>
  <dcterms:modified xsi:type="dcterms:W3CDTF">2021-11-20T12:57:40Z</dcterms:modified>
</cp:coreProperties>
</file>